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60" r:id="rId6"/>
    <p:sldId id="298" r:id="rId7"/>
    <p:sldId id="299" r:id="rId8"/>
    <p:sldId id="300" r:id="rId9"/>
    <p:sldId id="261" r:id="rId10"/>
    <p:sldId id="262" r:id="rId11"/>
    <p:sldId id="291" r:id="rId12"/>
    <p:sldId id="263" r:id="rId13"/>
    <p:sldId id="264" r:id="rId14"/>
    <p:sldId id="265" r:id="rId15"/>
    <p:sldId id="266" r:id="rId16"/>
    <p:sldId id="282" r:id="rId17"/>
    <p:sldId id="270" r:id="rId18"/>
    <p:sldId id="271" r:id="rId19"/>
    <p:sldId id="272" r:id="rId20"/>
    <p:sldId id="273" r:id="rId21"/>
    <p:sldId id="269" r:id="rId22"/>
    <p:sldId id="284" r:id="rId23"/>
    <p:sldId id="294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025E93-5DE5-456C-87AF-39608EFB752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1FC22E-7152-4C4E-9E0E-7F5CEE49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1FD758-8A3D-4D9B-B511-5EF9B8A416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77C3-0354-40C2-BC96-DA0DEE18B5D9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299E-3793-49C3-ABFD-0DBF51211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BDF3-C747-4E52-A787-1D0993CDCDDA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1E1E-597C-4104-AE99-B0AA5608C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F230A-7416-436F-AE4B-959066AE57C0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A266-F928-4105-933E-EA07817B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5FD5-5359-4F63-8BC9-015B57B5B34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982B-6695-480D-A536-02A0197F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A655-83BB-430B-B4FA-1C893EEE2292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672A-A320-4367-88E0-1EBCF005D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6C0D-3612-4CCB-9916-66F5531A567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4FD5-966F-4624-A44D-DF9E5E9B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9C4C-8D36-4CBE-A269-73A393C96FAA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AFA6-3334-4A64-9CD0-4E3AA44E5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77DD-F8A0-462E-A809-084CEFEED7BF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F41-9DD8-4511-A83D-2A0D611AA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76A2-0628-4546-A518-0588CCB57205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E87B-DB3E-42D0-8EF4-5B5EEED60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AD09-70E0-4DD7-ACB4-84D013DFB880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F1FD-2624-423A-BE14-23334D2C4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D740-97E1-44C2-9217-E6FD80CD99FC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F3CA-D7C7-4A45-A951-C621A3D8C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8F16B-83F8-4DDF-9BAB-9DEE5059132A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EB0F5-C3F4-46F0-AACB-6744521BE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2519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анкетирования населения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3 декабря по 22 декабря 2020 года)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Места захоронения, организация ритуальных услуг</a:t>
            </a:r>
            <a:r>
              <a:rPr lang="ru-RU" sz="2700" dirty="0" smtClean="0">
                <a:solidFill>
                  <a:srgbClr val="FF0000"/>
                </a:solidFill>
              </a:rPr>
              <a:t>-5 голосов.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Объекты бытового обслуживания, общественного питания, торговли и связи-</a:t>
            </a:r>
            <a:r>
              <a:rPr lang="ru-RU" sz="2700" dirty="0" smtClean="0">
                <a:solidFill>
                  <a:srgbClr val="FF0000"/>
                </a:solidFill>
              </a:rPr>
              <a:t>13 голосов.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dirty="0" smtClean="0"/>
              <a:t>Объекты для обеспечения первичных мер пожарной безопасности (пожарные водоемы)-</a:t>
            </a:r>
            <a:r>
              <a:rPr lang="ru-RU" sz="2700" dirty="0" smtClean="0">
                <a:solidFill>
                  <a:srgbClr val="FF0000"/>
                </a:solidFill>
              </a:rPr>
              <a:t>4 голос</a:t>
            </a:r>
            <a:r>
              <a:rPr lang="ru-RU" sz="2700" dirty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700" dirty="0" smtClean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Итого: 278 голосов.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 определении проблемы приняло участие </a:t>
            </a:r>
            <a:r>
              <a:rPr lang="ru-RU" sz="2000" dirty="0" smtClean="0">
                <a:solidFill>
                  <a:srgbClr val="FF0000"/>
                </a:solidFill>
              </a:rPr>
              <a:t>60% </a:t>
            </a:r>
            <a:r>
              <a:rPr lang="ru-RU" sz="2000" dirty="0" smtClean="0"/>
              <a:t>жителей, </a:t>
            </a:r>
            <a:r>
              <a:rPr lang="ru-RU" sz="2000" dirty="0" smtClean="0">
                <a:solidFill>
                  <a:srgbClr val="FF0000"/>
                </a:solidFill>
              </a:rPr>
              <a:t>94%</a:t>
            </a:r>
            <a:r>
              <a:rPr lang="ru-RU" sz="2000" dirty="0" smtClean="0"/>
              <a:t>-за направление «обеспечение условий для развития физической культуры, школьного спорта и массового спорта, организация физкультурно-оздоровительных мероприятий поселения»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Итоги онлайн-голосования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группе </a:t>
            </a:r>
            <a:r>
              <a:rPr lang="ru-RU" sz="3200" b="1" dirty="0" err="1" smtClean="0">
                <a:solidFill>
                  <a:srgbClr val="FF0000"/>
                </a:solidFill>
              </a:rPr>
              <a:t>ВКонтакте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709120"/>
          </a:xfrm>
        </p:spPr>
        <p:txBody>
          <a:bodyPr/>
          <a:lstStyle/>
          <a:p>
            <a:r>
              <a:rPr lang="ru-RU" sz="2400" dirty="0" smtClean="0"/>
              <a:t>Объекты благоустройства-3 чел.</a:t>
            </a:r>
          </a:p>
          <a:p>
            <a:r>
              <a:rPr lang="ru-RU" sz="2400" dirty="0" smtClean="0"/>
              <a:t>Объекты культуры-13 чел.</a:t>
            </a:r>
          </a:p>
          <a:p>
            <a:r>
              <a:rPr lang="ru-RU" sz="2400" dirty="0" smtClean="0"/>
              <a:t>Объекты уличного освещения-3 чел.</a:t>
            </a:r>
          </a:p>
          <a:p>
            <a:r>
              <a:rPr lang="ru-RU" sz="2400" dirty="0" smtClean="0"/>
              <a:t>Детские и спортивные объекты-54 чел.</a:t>
            </a:r>
          </a:p>
          <a:p>
            <a:r>
              <a:rPr lang="ru-RU" sz="2400" dirty="0" smtClean="0"/>
              <a:t>Места захоронения-1 чел.</a:t>
            </a:r>
          </a:p>
          <a:p>
            <a:r>
              <a:rPr lang="ru-RU" sz="2400" dirty="0" smtClean="0"/>
              <a:t>Объекты бытового обслуживания, магазины-2 чел.</a:t>
            </a:r>
          </a:p>
          <a:p>
            <a:r>
              <a:rPr lang="ru-RU" sz="2400" dirty="0" smtClean="0"/>
              <a:t>Первичные меры пожарной безопасности-1 чел.</a:t>
            </a:r>
          </a:p>
          <a:p>
            <a:r>
              <a:rPr lang="ru-RU" sz="2400" dirty="0" smtClean="0"/>
              <a:t>Автомобильные дороги- 4 чел.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Итого проголосовало: 81 человек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8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Предварительные собрания: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Собрание жителей </a:t>
            </a:r>
            <a:r>
              <a:rPr lang="ru-RU" sz="3200" dirty="0" err="1" smtClean="0"/>
              <a:t>д.Спасская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Полисть</a:t>
            </a:r>
            <a:r>
              <a:rPr lang="ru-RU" sz="3200" dirty="0" smtClean="0"/>
              <a:t> 11.12.2020г.</a:t>
            </a:r>
            <a:endParaRPr lang="ru-RU" sz="3200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6" name="Picture 2" descr="C:\Users\User\Desktop\4-An9WLPL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Собрание  коллектива детского сада </a:t>
            </a:r>
            <a:r>
              <a:rPr lang="ru-RU" dirty="0" err="1" smtClean="0"/>
              <a:t>д.Трегубово</a:t>
            </a:r>
            <a:r>
              <a:rPr lang="ru-RU" dirty="0" smtClean="0"/>
              <a:t> 10.12.2020г.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2050" name="Picture 2" descr="C:\Users\User\Desktop\_QzybfyLE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6822"/>
            <a:ext cx="7992888" cy="43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Собрание  коллектива МАОУ «СОШ» </a:t>
            </a:r>
            <a:r>
              <a:rPr lang="ru-RU" dirty="0" err="1" smtClean="0"/>
              <a:t>д.Трегубово</a:t>
            </a:r>
            <a:r>
              <a:rPr lang="ru-RU" dirty="0" smtClean="0"/>
              <a:t> 10.12.2020г.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4" name="Picture 2" descr="C:\Users\User\Desktop\VLrsAr7br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4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/>
              <a:t>Предварительное собрание с жителями </a:t>
            </a:r>
            <a:r>
              <a:rPr lang="ru-RU" sz="2400" b="1" dirty="0" err="1" smtClean="0"/>
              <a:t>д.Селищи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07.12.2020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122" name="Picture 2" descr="C:\Users\User\Desktop\9uz_LdkM4W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GiEcs7JYR7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164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Анкетирование по выбору инициативы в трудовых коллективах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pg6C1RrnL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4441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s5q2ZvFdm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latin typeface="Arial" charset="0"/>
              </a:rPr>
              <a:t>Информационный стенд о ППМИ в Администрации поселения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2020\ППМИ\2-й этап 2020-2021\ПЛАКАТ ППМИ-2021\IMG_20201216_084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416824" cy="4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31" y="260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Работа волонтеров: распространение  листовок </a:t>
            </a:r>
            <a:r>
              <a:rPr lang="ru-RU" sz="3600" dirty="0"/>
              <a:t>о</a:t>
            </a:r>
            <a:r>
              <a:rPr lang="ru-RU" dirty="0" smtClean="0"/>
              <a:t> </a:t>
            </a:r>
            <a:r>
              <a:rPr lang="ru-RU" sz="3600" dirty="0" smtClean="0"/>
              <a:t>проекте ППМИ-2021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4qzqNjZTRQ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7110"/>
            <a:ext cx="3816424" cy="44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788-y-vgau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79" y="1647110"/>
            <a:ext cx="3888432" cy="44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Информирование жителей</a:t>
            </a:r>
            <a:r>
              <a:rPr lang="ru-RU" sz="3200" dirty="0" smtClean="0">
                <a:latin typeface="Arial" charset="0"/>
              </a:rPr>
              <a:t> </a:t>
            </a:r>
            <a:r>
              <a:rPr lang="ru-RU" sz="3200" dirty="0" smtClean="0"/>
              <a:t>: распространение листовок </a:t>
            </a:r>
            <a:r>
              <a:rPr lang="ru-RU" sz="3200" dirty="0" smtClean="0"/>
              <a:t>о </a:t>
            </a:r>
            <a:r>
              <a:rPr lang="ru-RU" sz="3200" dirty="0" smtClean="0"/>
              <a:t>ППМИ-2021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hq4SQ6zr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oqz8Pc_6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444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449263" eaLnBrk="1" hangingPunct="1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поддержки местных инициатив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(ППМИ)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pic>
        <p:nvPicPr>
          <p:cNvPr id="163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8981" y="1484784"/>
            <a:ext cx="8424862" cy="576262"/>
          </a:xfrm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36838"/>
            <a:ext cx="842486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Освещение  проекта ППМИ в СМИ</a:t>
            </a:r>
            <a:br>
              <a:rPr lang="ru-RU" sz="3200" dirty="0" smtClean="0"/>
            </a:br>
            <a:r>
              <a:rPr lang="ru-RU" sz="3200" dirty="0" smtClean="0"/>
              <a:t>(районная газета «Родина»)</a:t>
            </a:r>
            <a:endParaRPr lang="ru-RU" sz="3200" dirty="0"/>
          </a:p>
        </p:txBody>
      </p:sp>
      <p:pic>
        <p:nvPicPr>
          <p:cNvPr id="1027" name="Picture 3" descr="D:\2020\ППМИ\2-й этап 2020-2021\ПУБЛИКАЦИИ в газете\IMG_20201120_13420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1683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0\ППМИ\2-й этап 2020-2021\ПУБЛИКАЦИИ в газете\IMG_20201218_222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0000"/>
                </a:solidFill>
              </a:rPr>
              <a:t>ГРУППА В КОНТАКТЕ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169 участников</a:t>
            </a:r>
            <a:endParaRPr lang="ru-RU" dirty="0" smtClean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8353425" cy="51847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Раздел на официальном сайте </a:t>
            </a:r>
            <a:r>
              <a:rPr lang="ru-RU" sz="3200" dirty="0" err="1" smtClean="0"/>
              <a:t>Трегубовского</a:t>
            </a:r>
            <a:r>
              <a:rPr lang="ru-RU" sz="3200" dirty="0" smtClean="0"/>
              <a:t> сельского поселения 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53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Общая стоимость 2-го этапа проекта ППМИ: 2983888 рублей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2020\ППМИ\2-й этап 2020-2021\Дизайн-проект-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7240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6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Виды работ по обустройству универсальной спортивной площадки (2-й этап </a:t>
            </a:r>
            <a:r>
              <a:rPr lang="ru-RU" sz="2800" dirty="0" smtClean="0">
                <a:solidFill>
                  <a:srgbClr val="FF0000"/>
                </a:solidFill>
              </a:rPr>
              <a:t>ППМИ-2021)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 Устройство бетонного основания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2.Устройство искусственного покрытия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3.Устройство тротуарной дорожки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5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СПАСИБО!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5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8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проблемы: выбор за жителями</a:t>
            </a:r>
            <a:r>
              <a:rPr lang="ru-RU" sz="29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8497888" cy="48958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СОФИНАНСИРОВАНИЕ:</a:t>
            </a:r>
            <a:br>
              <a:rPr lang="ru-RU" sz="4800" smtClean="0">
                <a:solidFill>
                  <a:srgbClr val="FF0000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>участвуют  все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7030A0"/>
                </a:solidFill>
              </a:rPr>
              <a:t>Проект ППМИ финансируется за счет областного бюджета, бюджета поселения, вклада жителей, а также за счет спонсоров. Большая часть финансирования приходится на </a:t>
            </a:r>
            <a:r>
              <a:rPr lang="ru-RU" dirty="0">
                <a:solidFill>
                  <a:srgbClr val="7030A0"/>
                </a:solidFill>
              </a:rPr>
              <a:t>областной бюджет: </a:t>
            </a:r>
            <a:r>
              <a:rPr lang="ru-RU" dirty="0" smtClean="0">
                <a:solidFill>
                  <a:srgbClr val="FF0000"/>
                </a:solidFill>
              </a:rPr>
              <a:t>от 500 </a:t>
            </a:r>
            <a:r>
              <a:rPr lang="ru-RU" dirty="0">
                <a:solidFill>
                  <a:srgbClr val="FF0000"/>
                </a:solidFill>
              </a:rPr>
              <a:t>- 1500,0 тыс. </a:t>
            </a:r>
            <a:r>
              <a:rPr lang="ru-RU" dirty="0" smtClean="0">
                <a:solidFill>
                  <a:srgbClr val="FF0000"/>
                </a:solidFill>
              </a:rPr>
              <a:t>рублей. </a:t>
            </a:r>
            <a:r>
              <a:rPr lang="ru-RU" dirty="0" smtClean="0">
                <a:solidFill>
                  <a:srgbClr val="7030A0"/>
                </a:solidFill>
              </a:rPr>
              <a:t>Доля финансирования за счет местного бюджета: </a:t>
            </a:r>
            <a:r>
              <a:rPr lang="ru-RU" dirty="0" smtClean="0">
                <a:solidFill>
                  <a:srgbClr val="FF0000"/>
                </a:solidFill>
              </a:rPr>
              <a:t>7,10,20%</a:t>
            </a:r>
            <a:r>
              <a:rPr lang="ru-RU" dirty="0" smtClean="0">
                <a:solidFill>
                  <a:srgbClr val="7030A0"/>
                </a:solidFill>
              </a:rPr>
              <a:t> от суммы областной субсидии. Денежный вклад населения: </a:t>
            </a:r>
            <a:r>
              <a:rPr lang="ru-RU" dirty="0" smtClean="0">
                <a:solidFill>
                  <a:srgbClr val="FF0000"/>
                </a:solidFill>
              </a:rPr>
              <a:t>не менее 5% </a:t>
            </a:r>
            <a:r>
              <a:rPr lang="ru-RU" dirty="0" smtClean="0">
                <a:solidFill>
                  <a:srgbClr val="7030A0"/>
                </a:solidFill>
              </a:rPr>
              <a:t>от суммы субсидии, из областного бюджета, выделяемой на проект. Вклад населения в </a:t>
            </a:r>
            <a:r>
              <a:rPr lang="ru-RU" dirty="0" err="1" smtClean="0">
                <a:solidFill>
                  <a:srgbClr val="7030A0"/>
                </a:solidFill>
              </a:rPr>
              <a:t>неденежной</a:t>
            </a:r>
            <a:r>
              <a:rPr lang="ru-RU" dirty="0" smtClean="0">
                <a:solidFill>
                  <a:srgbClr val="7030A0"/>
                </a:solidFill>
              </a:rPr>
              <a:t> форме(трудовое участие, участие в субботниках).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жителей: чем активнее, тем лучше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smtClean="0"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Немаловажную роль для победы играет активность жителей поселения. Из своего числа они должны выбрать</a:t>
            </a: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инициативную группу</a:t>
            </a: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которая будет заниматься сбором денежных средств и контролем за реализацией проекта на всех его стадиях.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Реализация 1-го этапа ППМИ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«Обустройство универсальной спортивной площадки в </a:t>
            </a:r>
            <a:r>
              <a:rPr lang="ru-RU" sz="2000" b="1" dirty="0" err="1" smtClean="0">
                <a:solidFill>
                  <a:srgbClr val="7030A0"/>
                </a:solidFill>
              </a:rPr>
              <a:t>д.Трегубово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ул.Школьная</a:t>
            </a:r>
            <a:r>
              <a:rPr lang="ru-RU" sz="2000" b="1" dirty="0" smtClean="0">
                <a:solidFill>
                  <a:srgbClr val="7030A0"/>
                </a:solidFill>
              </a:rPr>
              <a:t>, 3-а»</a:t>
            </a:r>
            <a:r>
              <a:rPr lang="ru-RU" sz="20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-apple-system"/>
              </a:rPr>
              <a:t>(</a:t>
            </a:r>
            <a:r>
              <a:rPr lang="ru-RU" sz="2000" dirty="0" smtClean="0">
                <a:solidFill>
                  <a:srgbClr val="FF0000"/>
                </a:solidFill>
                <a:latin typeface="-apple-system"/>
              </a:rPr>
              <a:t>1 010 125</a:t>
            </a:r>
            <a:r>
              <a:rPr lang="ru-RU" sz="2000" dirty="0" smtClean="0">
                <a:solidFill>
                  <a:srgbClr val="FF0000"/>
                </a:solidFill>
                <a:latin typeface="-apple-system"/>
              </a:rPr>
              <a:t> рублей)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" y="1600200"/>
            <a:ext cx="793222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3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Инициативная группа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(1-й этап ППМИ 2019-2020г.г.)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2020\ППМИ\1-й этап ППМИ 2020\Встреча иниц.группы -2019\5A1DOqSnc2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4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7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Спонсоры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-ООО </a:t>
            </a:r>
            <a:r>
              <a:rPr lang="ru-RU" dirty="0" smtClean="0"/>
              <a:t>«ЛЕВАДА»(</a:t>
            </a:r>
            <a:r>
              <a:rPr lang="ru-RU" dirty="0" err="1" smtClean="0"/>
              <a:t>Когай</a:t>
            </a:r>
            <a:r>
              <a:rPr lang="ru-RU" dirty="0" smtClean="0"/>
              <a:t> Юрий Александрович)</a:t>
            </a:r>
          </a:p>
          <a:p>
            <a:pPr marL="0" indent="0">
              <a:buNone/>
            </a:pPr>
            <a:r>
              <a:rPr lang="ru-RU" dirty="0" smtClean="0"/>
              <a:t>-ООО </a:t>
            </a:r>
            <a:r>
              <a:rPr lang="ru-RU" dirty="0" smtClean="0"/>
              <a:t>«БИОКОЛ» (</a:t>
            </a:r>
            <a:r>
              <a:rPr lang="ru-RU" dirty="0" err="1" smtClean="0"/>
              <a:t>Мишанова</a:t>
            </a:r>
            <a:r>
              <a:rPr lang="ru-RU" dirty="0" smtClean="0"/>
              <a:t> Татьяна Леонидовна)</a:t>
            </a:r>
          </a:p>
          <a:p>
            <a:pPr marL="0" indent="0">
              <a:buNone/>
            </a:pPr>
            <a:r>
              <a:rPr lang="ru-RU" dirty="0" smtClean="0"/>
              <a:t>-ООО </a:t>
            </a:r>
            <a:r>
              <a:rPr lang="ru-RU" dirty="0" smtClean="0"/>
              <a:t>«ОНИКС» (Остроумова Ирина Сергеевна)</a:t>
            </a:r>
          </a:p>
          <a:p>
            <a:pPr marL="0" indent="0">
              <a:buNone/>
            </a:pPr>
            <a:r>
              <a:rPr lang="ru-RU" dirty="0" smtClean="0"/>
              <a:t>-ООО </a:t>
            </a:r>
            <a:r>
              <a:rPr lang="ru-RU" dirty="0" smtClean="0"/>
              <a:t>«ПО </a:t>
            </a:r>
            <a:r>
              <a:rPr lang="ru-RU" dirty="0" err="1" smtClean="0"/>
              <a:t>РосДорСтрой</a:t>
            </a:r>
            <a:r>
              <a:rPr lang="ru-RU" dirty="0" smtClean="0"/>
              <a:t>»(Кулаков Валерий Игоревич)</a:t>
            </a:r>
          </a:p>
          <a:p>
            <a:pPr marL="0" indent="0">
              <a:buNone/>
            </a:pPr>
            <a:r>
              <a:rPr lang="ru-RU" dirty="0" smtClean="0"/>
              <a:t>-ИП </a:t>
            </a:r>
            <a:r>
              <a:rPr lang="ru-RU" dirty="0" smtClean="0"/>
              <a:t>Попик Андрей Иванович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9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анкетирования населения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 3 декабря по 22 декабря 2020 года)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125538"/>
            <a:ext cx="8147050" cy="50006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Объекты благоустройства (парки, места массового отдыха и т.д.)-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голосов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культуры и объекты, используемые для проведения общественных, досуговых и культурно-массовых мероприятий- </a:t>
            </a:r>
            <a:r>
              <a:rPr lang="ru-RU" dirty="0" smtClean="0">
                <a:solidFill>
                  <a:srgbClr val="FF0000"/>
                </a:solidFill>
              </a:rPr>
              <a:t>18 голосов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Объекты уличного освещения- </a:t>
            </a:r>
            <a:r>
              <a:rPr lang="ru-RU" dirty="0" smtClean="0">
                <a:solidFill>
                  <a:srgbClr val="FF0000"/>
                </a:solidFill>
              </a:rPr>
              <a:t>9 голосов.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Детские и спортивные объекты- </a:t>
            </a:r>
            <a:r>
              <a:rPr lang="ru-RU" dirty="0" smtClean="0">
                <a:solidFill>
                  <a:srgbClr val="FF0000"/>
                </a:solidFill>
              </a:rPr>
              <a:t>264 голоса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461</Words>
  <Application>Microsoft Office PowerPoint</Application>
  <PresentationFormat>Экран (4:3)</PresentationFormat>
  <Paragraphs>53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Проект поддержки местных инициатив (ППМИ) </vt:lpstr>
      <vt:lpstr>Определение проблемы: выбор за жителями </vt:lpstr>
      <vt:lpstr>СОФИНАНСИРОВАНИЕ: участвуют  все</vt:lpstr>
      <vt:lpstr>Участие жителей: чем активнее, тем лучше </vt:lpstr>
      <vt:lpstr>Реализация 1-го этапа ППМИ «Обустройство универсальной спортивной площадки в д.Трегубово ул.Школьная, 3-а» (1 010 125 рублей)</vt:lpstr>
      <vt:lpstr>Инициативная группа  (1-й этап ППМИ 2019-2020г.г.)</vt:lpstr>
      <vt:lpstr>Спонсоры проекта:</vt:lpstr>
      <vt:lpstr>Итоги анкетирования населения (с 3 декабря по 22 декабря 2020 года) </vt:lpstr>
      <vt:lpstr>Итоги анкетирования населения (с 3 декабря по 22 декабря 2020 года) </vt:lpstr>
      <vt:lpstr>Итоги онлайн-голосования  в группе ВКонтакте</vt:lpstr>
      <vt:lpstr>Предварительные собрания:  Собрание жителей д.Спасская Полисть 11.12.2020г.</vt:lpstr>
      <vt:lpstr>Собрание  коллектива детского сада д.Трегубово 10.12.2020г.</vt:lpstr>
      <vt:lpstr>Собрание  коллектива МАОУ «СОШ» д.Трегубово 10.12.2020г.</vt:lpstr>
      <vt:lpstr>Предварительное собрание с жителями д.Селищи 07.12.2020</vt:lpstr>
      <vt:lpstr>Анкетирование по выбору инициативы в трудовых коллективах</vt:lpstr>
      <vt:lpstr>Информационный стенд о ППМИ в Администрации поселения</vt:lpstr>
      <vt:lpstr>Работа волонтеров: распространение  листовок о проекте ППМИ-2021</vt:lpstr>
      <vt:lpstr>Информирование жителей : распространение листовок о ППМИ-2021</vt:lpstr>
      <vt:lpstr>Освещение  проекта ППМИ в СМИ (районная газета «Родина»)</vt:lpstr>
      <vt:lpstr>ГРУППА В КОНТАКТЕ 169 участников</vt:lpstr>
      <vt:lpstr>Раздел на официальном сайте Трегубовского сельского поселения </vt:lpstr>
      <vt:lpstr>Общая стоимость 2-го этапа проекта ППМИ: 2983888 рублей</vt:lpstr>
      <vt:lpstr>Виды работ по обустройству универсальной спортивной площадки (2-й этап ППМИ-2021)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49</cp:revision>
  <dcterms:created xsi:type="dcterms:W3CDTF">2018-11-23T08:36:43Z</dcterms:created>
  <dcterms:modified xsi:type="dcterms:W3CDTF">2021-03-01T12:47:06Z</dcterms:modified>
</cp:coreProperties>
</file>