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4"/>
            <a:ext cx="9252520" cy="685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290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Собрание с коллективом </a:t>
            </a:r>
            <a:r>
              <a:rPr lang="ru-RU" dirty="0" err="1" smtClean="0"/>
              <a:t>Трегубовской</a:t>
            </a:r>
            <a:r>
              <a:rPr lang="ru-RU" dirty="0" smtClean="0"/>
              <a:t> школы 25.10.2018г.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E:\ПП\M4aBDco6ku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06489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963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Заседание Совета  депутатов  </a:t>
            </a:r>
            <a:r>
              <a:rPr lang="ru-RU" sz="2400" b="1" dirty="0" err="1" smtClean="0"/>
              <a:t>Трегубовского</a:t>
            </a:r>
            <a:r>
              <a:rPr lang="ru-RU" sz="2400" b="1" dirty="0" smtClean="0"/>
              <a:t> сельского поселения 19.10.2018г.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2SLJ1l_JY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064896" cy="429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268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Эскиз - Проект спортивно - игровой площадки 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д.Трегубово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549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200" b="1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Земельный участок под проект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16732"/>
            <a:ext cx="7344816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6156176" y="3140968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 rot="944268">
            <a:off x="5414452" y="2828455"/>
            <a:ext cx="1581735" cy="2961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6804248" y="1988840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019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ГРУППА В КОНТАКТЕ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35292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3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449580"/>
            <a: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</a:rPr>
              <a:t>Проект поддержки местных инициатив</a:t>
            </a:r>
            <a:r>
              <a:rPr lang="ru-RU" sz="3200" dirty="0">
                <a:latin typeface="Times New Roman"/>
                <a:ea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</a:rPr>
              <a:t>(ППМИ)</a:t>
            </a:r>
            <a:r>
              <a:rPr lang="ru-RU" sz="3200" dirty="0">
                <a:latin typeface="Times New Roman"/>
                <a:ea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</a:rPr>
            </a:br>
            <a:endParaRPr lang="ru-RU" sz="32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3"/>
            <a:ext cx="842493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1"/>
            <a:ext cx="8424935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858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Определение проблемы: выбор за жителями</a:t>
            </a:r>
            <a:r>
              <a:rPr lang="ru-RU" sz="3200" dirty="0">
                <a:latin typeface="Times New Roman"/>
                <a:ea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49694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400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686800" cy="1296144"/>
          </a:xfrm>
        </p:spPr>
        <p:txBody>
          <a:bodyPr>
            <a:normAutofit/>
          </a:bodyPr>
          <a:lstStyle/>
          <a:p>
            <a:pPr marL="457200"/>
            <a:r>
              <a:rPr lang="ru-RU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Софинансирование</a:t>
            </a:r>
            <a:r>
              <a:rPr lang="ru-RU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: участвуют все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endParaRPr lang="ru-RU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56895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84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Участие жителей: чем активнее, тем лучше</a:t>
            </a: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/>
                <a:ea typeface="Times New Roman"/>
              </a:rPr>
              <a:t>Немаловажную роль для победы играет активность жителей поселения. Из своего числа они должны выбрать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инициативную группу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Times New Roman"/>
              </a:rPr>
              <a:t>, которая будет заниматься сбором денежных средств и контролем за реализацией проекта на всех его стадиях.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457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Итоги анкетирования населения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Объекты благоустройства(парки, места массового отдыха и т.д.)- 26 </a:t>
            </a:r>
            <a:r>
              <a:rPr lang="ru-RU" dirty="0" smtClean="0"/>
              <a:t>голосов.</a:t>
            </a:r>
            <a:endParaRPr lang="ru-RU" dirty="0" smtClean="0"/>
          </a:p>
          <a:p>
            <a:r>
              <a:rPr lang="ru-RU" dirty="0" smtClean="0"/>
              <a:t>Объекты культуры и объекты, используемые для проведения общественных, досуговых и культурно-массовых мероприятий-14 </a:t>
            </a:r>
            <a:r>
              <a:rPr lang="ru-RU" dirty="0" smtClean="0"/>
              <a:t>голосов.</a:t>
            </a:r>
            <a:endParaRPr lang="ru-RU" dirty="0" smtClean="0"/>
          </a:p>
          <a:p>
            <a:r>
              <a:rPr lang="ru-RU" dirty="0" smtClean="0"/>
              <a:t>Объекты уличного освещения-16 </a:t>
            </a:r>
            <a:r>
              <a:rPr lang="ru-RU" dirty="0" smtClean="0"/>
              <a:t>голосов.</a:t>
            </a:r>
            <a:endParaRPr lang="ru-RU" dirty="0" smtClean="0"/>
          </a:p>
          <a:p>
            <a:r>
              <a:rPr lang="ru-RU" dirty="0" smtClean="0"/>
              <a:t>Детские и спортивные объекты-105 </a:t>
            </a:r>
            <a:r>
              <a:rPr lang="ru-RU" dirty="0" smtClean="0"/>
              <a:t>голосов.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779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Места захоронения, организация ритуальных услуг-6 </a:t>
            </a:r>
            <a:r>
              <a:rPr lang="ru-RU" dirty="0" smtClean="0"/>
              <a:t>голосов.</a:t>
            </a:r>
            <a:endParaRPr lang="ru-RU" dirty="0" smtClean="0"/>
          </a:p>
          <a:p>
            <a:r>
              <a:rPr lang="ru-RU" dirty="0" smtClean="0"/>
              <a:t>Объекты бытового обслуживания, общественного питания, торговли и связи-11 </a:t>
            </a:r>
            <a:r>
              <a:rPr lang="ru-RU" dirty="0" smtClean="0"/>
              <a:t>голосов.</a:t>
            </a:r>
            <a:endParaRPr lang="ru-RU" dirty="0" smtClean="0"/>
          </a:p>
          <a:p>
            <a:r>
              <a:rPr lang="ru-RU" dirty="0" smtClean="0"/>
              <a:t>Автомобильные дороги местного значения и сооружения на </a:t>
            </a:r>
            <a:r>
              <a:rPr lang="ru-RU" dirty="0" smtClean="0"/>
              <a:t>них-14 голосов.</a:t>
            </a:r>
            <a:endParaRPr lang="ru-RU" dirty="0" smtClean="0"/>
          </a:p>
          <a:p>
            <a:r>
              <a:rPr lang="ru-RU" dirty="0" smtClean="0"/>
              <a:t>Объекты для обеспечения первичных мер пожарной безопасности-4 </a:t>
            </a:r>
            <a:r>
              <a:rPr lang="ru-RU" dirty="0" smtClean="0"/>
              <a:t>голоса.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949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Предварительные </a:t>
            </a:r>
            <a:r>
              <a:rPr lang="ru-RU" sz="3200" b="1" dirty="0" smtClean="0"/>
              <a:t>собрания: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Собрание жителей </a:t>
            </a:r>
            <a:r>
              <a:rPr lang="ru-RU" sz="3200" dirty="0" err="1" smtClean="0"/>
              <a:t>д.Спасская</a:t>
            </a:r>
            <a:r>
              <a:rPr lang="ru-RU" sz="3200" dirty="0" smtClean="0"/>
              <a:t> </a:t>
            </a:r>
            <a:r>
              <a:rPr lang="ru-RU" sz="3200" dirty="0" err="1" smtClean="0"/>
              <a:t>Полисть</a:t>
            </a:r>
            <a:r>
              <a:rPr lang="ru-RU" sz="3200" dirty="0" smtClean="0"/>
              <a:t> 25.10.2018г.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ПП\_pAlbpBQ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24" y="1628800"/>
            <a:ext cx="792966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814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Собрание с коллективом детского сада </a:t>
            </a:r>
            <a:r>
              <a:rPr lang="ru-RU" dirty="0" err="1" smtClean="0"/>
              <a:t>д.Трегубово</a:t>
            </a:r>
            <a:r>
              <a:rPr lang="ru-RU" dirty="0" smtClean="0"/>
              <a:t> 17.10.2018г.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nH4wuXf5r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13690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0272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178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Проект поддержки местных инициатив (ППМИ) </vt:lpstr>
      <vt:lpstr>Определение проблемы: выбор за жителями </vt:lpstr>
      <vt:lpstr>Софинансирование: участвуют все </vt:lpstr>
      <vt:lpstr>Участие жителей: чем активнее, тем лучше </vt:lpstr>
      <vt:lpstr>Итоги анкетирования населения</vt:lpstr>
      <vt:lpstr>Презентация PowerPoint</vt:lpstr>
      <vt:lpstr>Предварительные собрания:  Собрание жителей д.Спасская Полисть 25.10.2018г.</vt:lpstr>
      <vt:lpstr>Собрание с коллективом детского сада д.Трегубово 17.10.2018г.</vt:lpstr>
      <vt:lpstr>Собрание с коллективом Трегубовской школы 25.10.2018г.</vt:lpstr>
      <vt:lpstr>Заседание Совета  депутатов  Трегубовского сельского поселения 19.10.2018г.</vt:lpstr>
      <vt:lpstr>Эскиз - Проект спортивно - игровой площадки  д.Трегубово</vt:lpstr>
      <vt:lpstr>Земельный участок под проект</vt:lpstr>
      <vt:lpstr>ГРУППА В КОНТАКТЕ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2018-11-23T08:36:43Z</dcterms:created>
  <dcterms:modified xsi:type="dcterms:W3CDTF">2018-12-10T11:40:17Z</dcterms:modified>
</cp:coreProperties>
</file>